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8" r:id="rId2"/>
    <p:sldId id="336" r:id="rId3"/>
    <p:sldId id="335" r:id="rId4"/>
    <p:sldId id="342" r:id="rId5"/>
    <p:sldId id="337" r:id="rId6"/>
    <p:sldId id="330" r:id="rId7"/>
    <p:sldId id="339" r:id="rId8"/>
    <p:sldId id="343" r:id="rId9"/>
    <p:sldId id="341" r:id="rId10"/>
    <p:sldId id="33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CC558D"/>
    <a:srgbClr val="E82404"/>
    <a:srgbClr val="942920"/>
    <a:srgbClr val="2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335" autoAdjust="0"/>
    <p:restoredTop sz="94387"/>
  </p:normalViewPr>
  <p:slideViewPr>
    <p:cSldViewPr snapToGrid="0" snapToObjects="1">
      <p:cViewPr varScale="1">
        <p:scale>
          <a:sx n="60" d="100"/>
          <a:sy n="60" d="100"/>
        </p:scale>
        <p:origin x="176" y="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5E322-BA0D-A946-84AE-D4F44B7E9242}" type="datetimeFigureOut">
              <a:rPr lang="en-US" smtClean="0"/>
              <a:pPr/>
              <a:t>12/6/19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96F7F-9BAA-D24F-80A6-D4D7AEF961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4638F-773B-F545-9D1B-1898DCD2CB91}" type="datetimeFigureOut">
              <a:rPr lang="en-US" smtClean="0"/>
              <a:pPr/>
              <a:t>12/6/19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B9729-C6E3-8B4C-8F9F-EB538DBA2C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D10A6-EF00-5947-9C8C-2F841B262E7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5290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789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023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428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780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613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0757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002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9,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9,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9,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9,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9,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9,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9,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9,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9,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9,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9,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December 9,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032066"/>
            <a:ext cx="9153922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7" name="Text Placeholder 7"/>
          <p:cNvSpPr txBox="1">
            <a:spLocks/>
          </p:cNvSpPr>
          <p:nvPr/>
        </p:nvSpPr>
        <p:spPr>
          <a:xfrm>
            <a:off x="0" y="4606344"/>
            <a:ext cx="6809014" cy="1252144"/>
          </a:xfrm>
          <a:prstGeom prst="rect">
            <a:avLst/>
          </a:prstGeom>
        </p:spPr>
        <p:txBody>
          <a:bodyPr vert="horz" lIns="91407" tIns="45704" rIns="91407" bIns="45704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Garamond"/>
              </a:rPr>
              <a:t>December 9, 2019 Board Meeting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2"/>
            <a:ext cx="9144000" cy="673872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9, 2019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0D4F4-51CC-2A4C-AEE0-04CBA1AFBE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C714FD-7C39-BF4B-8015-740A1A22F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2318" y="0"/>
            <a:ext cx="3713663" cy="480591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27C72B2-3EB3-0643-BF1D-2C5CE18E4D3A}"/>
              </a:ext>
            </a:extLst>
          </p:cNvPr>
          <p:cNvSpPr/>
          <p:nvPr/>
        </p:nvSpPr>
        <p:spPr>
          <a:xfrm>
            <a:off x="0" y="6032063"/>
            <a:ext cx="9153922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291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I. Annual Fund Activity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1" y="6081116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10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December 9, 2019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048000" y="6583366"/>
            <a:ext cx="2895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33723B-B728-7A41-AE1E-8EC2C26AD9E0}"/>
              </a:ext>
            </a:extLst>
          </p:cNvPr>
          <p:cNvSpPr txBox="1"/>
          <p:nvPr/>
        </p:nvSpPr>
        <p:spPr>
          <a:xfrm>
            <a:off x="457199" y="1747472"/>
            <a:ext cx="66200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 Board member made a contribution of $1,000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228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November Pledge Activity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4" y="6315033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2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December 9, 2019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2834778" y="6519175"/>
            <a:ext cx="3185022" cy="358002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539644" y="2240734"/>
            <a:ext cx="1013555" cy="27764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31063" y="3429000"/>
            <a:ext cx="1013555" cy="1583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BD9D5-008F-B747-81DB-257886CB2DD6}"/>
              </a:ext>
            </a:extLst>
          </p:cNvPr>
          <p:cNvSpPr txBox="1"/>
          <p:nvPr/>
        </p:nvSpPr>
        <p:spPr>
          <a:xfrm>
            <a:off x="450935" y="1493650"/>
            <a:ext cx="796867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Cashion pledge agreement complete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15 new pledges totaling additional  $217,250 (goal was $100k)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Pledge receivables equal $3,246,149.34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103 Founders’ Society members! William and Sherry Augustine were #100</a:t>
            </a:r>
          </a:p>
        </p:txBody>
      </p:sp>
    </p:spTree>
    <p:extLst>
      <p:ext uri="{BB962C8B-B14F-4D97-AF65-F5344CB8AC3E}">
        <p14:creationId xmlns:p14="http://schemas.microsoft.com/office/powerpoint/2010/main" val="1214125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3 Month Snapshot – Pledges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4" y="6315033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3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December 9, 2019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2834778" y="6519175"/>
            <a:ext cx="3185022" cy="358002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539644" y="2240734"/>
            <a:ext cx="1013555" cy="27764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31063" y="3429000"/>
            <a:ext cx="1013555" cy="1583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12FF619-CA08-8E46-BB8B-EBD74E3212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989" y="1568449"/>
            <a:ext cx="8805034" cy="4056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740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Community Gifts Are: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4" y="6315033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4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December 9, 2019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2834778" y="6519175"/>
            <a:ext cx="3185022" cy="358002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539644" y="2240734"/>
            <a:ext cx="1013555" cy="27764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31063" y="3429000"/>
            <a:ext cx="1013555" cy="1583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BD9D5-008F-B747-81DB-257886CB2DD6}"/>
              </a:ext>
            </a:extLst>
          </p:cNvPr>
          <p:cNvSpPr txBox="1"/>
          <p:nvPr/>
        </p:nvSpPr>
        <p:spPr>
          <a:xfrm>
            <a:off x="450935" y="1493650"/>
            <a:ext cx="74461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Contributions from Local and Regional Corporations and Small Businesses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Contributions to the Brick Campaign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All other Non-Founders’ Society Gifts</a:t>
            </a:r>
          </a:p>
        </p:txBody>
      </p:sp>
    </p:spTree>
    <p:extLst>
      <p:ext uri="{BB962C8B-B14F-4D97-AF65-F5344CB8AC3E}">
        <p14:creationId xmlns:p14="http://schemas.microsoft.com/office/powerpoint/2010/main" val="430319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November Cash Activity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1" y="6081116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5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December 9, 2019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048000" y="6583366"/>
            <a:ext cx="2895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33723B-B728-7A41-AE1E-8EC2C26AD9E0}"/>
              </a:ext>
            </a:extLst>
          </p:cNvPr>
          <p:cNvSpPr txBox="1"/>
          <p:nvPr/>
        </p:nvSpPr>
        <p:spPr>
          <a:xfrm>
            <a:off x="457199" y="1747472"/>
            <a:ext cx="66200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27 payments totaling $227,917.67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86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3 Month Snapshot - Cash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1" y="6081116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6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December 9, 2019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048000" y="6583366"/>
            <a:ext cx="2895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433FAC-9ECD-4B4B-A5EB-8618888F01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105" y="1536699"/>
            <a:ext cx="8876211" cy="4172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740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Campaign Activity – Expenses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1" y="6081116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7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December 9, 2019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048000" y="6583366"/>
            <a:ext cx="2895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33723B-B728-7A41-AE1E-8EC2C26AD9E0}"/>
              </a:ext>
            </a:extLst>
          </p:cNvPr>
          <p:cNvSpPr txBox="1"/>
          <p:nvPr/>
        </p:nvSpPr>
        <p:spPr>
          <a:xfrm>
            <a:off x="457199" y="1747472"/>
            <a:ext cx="66200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Total Campaign Administrative Expenses to Date: $159,085.89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Total Construction Expenses to Date: $836,472.77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Total Transaction Fees to Date: $1,355.51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723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Campaign Activity – Expenses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1" y="6081116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8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December 9, 2019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048000" y="6583366"/>
            <a:ext cx="2895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FD6226F-A088-D248-A3C0-DF267563DB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601" y="1668363"/>
            <a:ext cx="8724798" cy="296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878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Interest Income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1" y="6081116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9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December 9, 2019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048000" y="6583366"/>
            <a:ext cx="2895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33723B-B728-7A41-AE1E-8EC2C26AD9E0}"/>
              </a:ext>
            </a:extLst>
          </p:cNvPr>
          <p:cNvSpPr txBox="1"/>
          <p:nvPr/>
        </p:nvSpPr>
        <p:spPr>
          <a:xfrm>
            <a:off x="572702" y="1823739"/>
            <a:ext cx="66200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November earnings equal $10,527.17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Cumulative earnings equal $104,807.94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DE6AB69-E104-1E4D-A76B-D2646B2E3512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409700" cy="165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470192645"/>
                    </a:ext>
                  </a:extLst>
                </a:gridCol>
              </a:tblGrid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 $          10,527.17 </a:t>
                      </a:r>
                      <a:endParaRPr lang="en-US" sz="10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43946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105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25172</TotalTime>
  <Words>278</Words>
  <Application>Microsoft Macintosh PowerPoint</Application>
  <PresentationFormat>On-screen Show (4:3)</PresentationFormat>
  <Paragraphs>66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Avenir Book</vt:lpstr>
      <vt:lpstr>Calibri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Bank of America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Matt Hawkins</dc:creator>
  <cp:keywords/>
  <dc:description/>
  <cp:lastModifiedBy>Microsoft Office User</cp:lastModifiedBy>
  <cp:revision>186</cp:revision>
  <cp:lastPrinted>2019-12-05T19:27:24Z</cp:lastPrinted>
  <dcterms:created xsi:type="dcterms:W3CDTF">2019-07-16T19:00:35Z</dcterms:created>
  <dcterms:modified xsi:type="dcterms:W3CDTF">2019-12-09T22:39:02Z</dcterms:modified>
  <cp:category/>
</cp:coreProperties>
</file>