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336" r:id="rId3"/>
    <p:sldId id="335" r:id="rId4"/>
    <p:sldId id="342" r:id="rId5"/>
    <p:sldId id="337" r:id="rId6"/>
    <p:sldId id="330" r:id="rId7"/>
    <p:sldId id="339" r:id="rId8"/>
    <p:sldId id="343" r:id="rId9"/>
    <p:sldId id="341" r:id="rId10"/>
    <p:sldId id="33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C558D"/>
    <a:srgbClr val="E82404"/>
    <a:srgbClr val="942920"/>
    <a:srgbClr val="2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335" autoAdjust="0"/>
    <p:restoredTop sz="94387"/>
  </p:normalViewPr>
  <p:slideViewPr>
    <p:cSldViewPr snapToGrid="0" snapToObjects="1">
      <p:cViewPr varScale="1">
        <p:scale>
          <a:sx n="60" d="100"/>
          <a:sy n="60" d="100"/>
        </p:scale>
        <p:origin x="176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E322-BA0D-A946-84AE-D4F44B7E9242}" type="datetimeFigureOut">
              <a:rPr lang="en-US" smtClean="0"/>
              <a:pPr/>
              <a:t>12/6/19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96F7F-9BAA-D24F-80A6-D4D7AEF96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4638F-773B-F545-9D1B-1898DCD2CB91}" type="datetimeFigureOut">
              <a:rPr lang="en-US" smtClean="0"/>
              <a:pPr/>
              <a:t>12/6/19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9729-C6E3-8B4C-8F9F-EB538DBA2C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29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8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2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28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8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13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75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0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6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0" y="4606344"/>
            <a:ext cx="6809014" cy="1252144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December 9, 2019 Board Meeting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2019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318" y="0"/>
            <a:ext cx="3713663" cy="480591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27C72B2-3EB3-0643-BF1D-2C5CE18E4D3A}"/>
              </a:ext>
            </a:extLst>
          </p:cNvPr>
          <p:cNvSpPr/>
          <p:nvPr/>
        </p:nvSpPr>
        <p:spPr>
          <a:xfrm>
            <a:off x="0" y="6032063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9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I. Annual Fund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10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December 9,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3723B-B728-7A41-AE1E-8EC2C26AD9E0}"/>
              </a:ext>
            </a:extLst>
          </p:cNvPr>
          <p:cNvSpPr txBox="1"/>
          <p:nvPr/>
        </p:nvSpPr>
        <p:spPr>
          <a:xfrm>
            <a:off x="457199" y="1747472"/>
            <a:ext cx="6620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Board member made a contribution of $1,000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2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November Pledge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2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December 9,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34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539644" y="2240734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31063" y="3429000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450935" y="1493650"/>
            <a:ext cx="79686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Cashion pledge agreement complete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15 new pledges totaling additional  $217,250 (goal was $100k)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Pledge receivables equal $3,246,149.34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103 Founders’ Society members! William and Sherry Augustine were #100</a:t>
            </a:r>
          </a:p>
        </p:txBody>
      </p:sp>
    </p:spTree>
    <p:extLst>
      <p:ext uri="{BB962C8B-B14F-4D97-AF65-F5344CB8AC3E}">
        <p14:creationId xmlns:p14="http://schemas.microsoft.com/office/powerpoint/2010/main" val="121412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3 Month Snapshot – Pledges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3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December 9,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34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539644" y="2240734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31063" y="3429000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2FF619-CA08-8E46-BB8B-EBD74E321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89" y="1568449"/>
            <a:ext cx="8805034" cy="405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Community Gifts Are: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4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December 9,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34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539644" y="2240734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31063" y="3429000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450935" y="1493650"/>
            <a:ext cx="7446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Contributions from Local and Regional Corporations and Small Businesses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Contributions to the Brick Campaign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 other Non-Founders’ Society Gifts</a:t>
            </a:r>
          </a:p>
        </p:txBody>
      </p:sp>
    </p:spTree>
    <p:extLst>
      <p:ext uri="{BB962C8B-B14F-4D97-AF65-F5344CB8AC3E}">
        <p14:creationId xmlns:p14="http://schemas.microsoft.com/office/powerpoint/2010/main" val="43031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November Cash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5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December 9,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3723B-B728-7A41-AE1E-8EC2C26AD9E0}"/>
              </a:ext>
            </a:extLst>
          </p:cNvPr>
          <p:cNvSpPr txBox="1"/>
          <p:nvPr/>
        </p:nvSpPr>
        <p:spPr>
          <a:xfrm>
            <a:off x="457199" y="1747472"/>
            <a:ext cx="66200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27 payments totaling $227,917.67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3 Month Snapshot - Cash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6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December 9,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433FAC-9ECD-4B4B-A5EB-8618888F0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05" y="1536699"/>
            <a:ext cx="8876211" cy="417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Campaign Activity – Expenses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7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December 9,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3723B-B728-7A41-AE1E-8EC2C26AD9E0}"/>
              </a:ext>
            </a:extLst>
          </p:cNvPr>
          <p:cNvSpPr txBox="1"/>
          <p:nvPr/>
        </p:nvSpPr>
        <p:spPr>
          <a:xfrm>
            <a:off x="457199" y="1747472"/>
            <a:ext cx="6620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Campaign Administrative Expenses to Date: $159,085.89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Construction Expenses to Date: $836,472.77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Transaction Fees to Date: $1,355.51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2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Campaign Activity – Expenses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8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December 9,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FD6226F-A088-D248-A3C0-DF267563D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01" y="1668363"/>
            <a:ext cx="8724798" cy="296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7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Interest Income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9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December 9,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3723B-B728-7A41-AE1E-8EC2C26AD9E0}"/>
              </a:ext>
            </a:extLst>
          </p:cNvPr>
          <p:cNvSpPr txBox="1"/>
          <p:nvPr/>
        </p:nvSpPr>
        <p:spPr>
          <a:xfrm>
            <a:off x="572702" y="1823739"/>
            <a:ext cx="662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November earnings equal $10,527.17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Cumulative earnings equal $104,807.94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E6AB69-E104-1E4D-A76B-D2646B2E3512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409700" cy="165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470192645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10,527.17 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3946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10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25172</TotalTime>
  <Words>278</Words>
  <Application>Microsoft Macintosh PowerPoint</Application>
  <PresentationFormat>On-screen Show (4:3)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Book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Bank of America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Matt Hawkins</dc:creator>
  <cp:keywords/>
  <dc:description/>
  <cp:lastModifiedBy>Microsoft Office User</cp:lastModifiedBy>
  <cp:revision>186</cp:revision>
  <cp:lastPrinted>2019-12-05T19:27:24Z</cp:lastPrinted>
  <dcterms:created xsi:type="dcterms:W3CDTF">2019-07-16T19:00:35Z</dcterms:created>
  <dcterms:modified xsi:type="dcterms:W3CDTF">2019-12-09T22:39:02Z</dcterms:modified>
  <cp:category/>
</cp:coreProperties>
</file>