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3" r:id="rId15"/>
    <p:sldId id="27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E0B7-DE7B-4F7D-87FB-3CED82C8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0C298-6318-4C94-BFC0-B4AC4B28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9257-FB7A-465A-BFE6-0140EAF3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0AE1-B4D7-40DE-9D25-14902313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B9C2D-5980-4B65-9671-4E47A646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DC9F-C831-412F-9C22-A3C17D55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B1ADF-5EBE-4900-A2CB-7DFED8CB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C1E54-F2DB-4A96-B3B4-CE35D52C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7299-6293-4834-AE64-1B51FE6A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E280-66D7-4C85-AB5C-D6B7DD15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513F4-F9D1-4B37-9D18-1209408C4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5C37E-2EF6-4A60-A4F4-C46705948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F0BD-7899-4F3F-AC12-E277798C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00E74-B05D-462F-ACF1-EF10E77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5DF0D-5A9E-47CD-899A-C5F7F180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8C09-850C-49F7-90BB-BF0A22E7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3FA7-16F0-4120-92DF-299B20D86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18CF-42A8-4490-8396-2323B2AB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28463-2EFA-4333-B8DF-801FBD62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D27D-ED44-4518-AEF9-31CC02AB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343F-E4D9-4842-AAFA-2FDA1F37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2E869-37BE-4FCC-A10C-6680FFDEB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7D14B-C6E0-4B20-A21A-BE1B258A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FCEE-9922-4E47-9947-72970843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5356-4415-4A14-8C3E-3C5354DD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BBAC-322F-4D37-B2C6-750B5C74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D32A-0DFB-45AE-9E14-7247297E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82D02-31C5-4D71-A7CB-BEED729A6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2E766-F1A1-4C65-B219-6A23EFAD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C16DC-F1D9-44F0-B0F7-65B9DFC6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9C02A-FC84-4A5C-A6C6-D5ED56B9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4E45-4A08-4BFF-A768-E2533AB5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7BAF-6DC7-43DB-84CA-695D6A7D1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D2170-93F3-4CC3-B7F9-C0D71AE96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86B29-8CB0-4E5E-BE55-481A9AE22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936A3-9B43-4356-AADE-698FF3D37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83BAB-129D-4F8D-AF53-3CA24F11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44A8F-2808-4C34-A160-E2522843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B8C09-1FA9-451E-B886-FC7182BC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690E-197D-4ECE-BA51-660D1A6F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FA08B-7BA4-4C3E-A194-299C9DA3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A4A7-9650-4A85-BDD4-168BB8E9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9EF15-8FCB-4A5C-9FF4-24ABEDE5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37FF1-2400-4AA2-A644-D559C1EF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B5D9F-8027-4FFE-9DFF-D63A622E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5E02C-EC5D-45C6-BC92-C10F39A0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2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9652-361C-434F-900B-32D5CB7B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7178-D05E-4363-988C-16257A8F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8FFFD-6A39-4442-BA5F-A758354D1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DAE16-C41B-4F3E-945E-DC5E96E2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CA4E2-3D28-472B-A66A-04D33CCA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50B24-FADF-4C15-8D42-CC0D032A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B5AE-7F64-4B1B-BEFA-0FED1E2D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EA920-14C8-4F7A-868D-AC13BA509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A2E5-FE1D-4D2F-9712-778C61D43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08066-4A5B-4761-9BE1-D67B1AAD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0BD77-F84E-4575-B05B-600E4148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7CA47-3496-48BB-B5AC-3E562411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20FA1-84C9-4F87-A50B-CD0DEA30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6D361-CBD3-4F59-8A64-8236B750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92EE1-4E44-4389-B0D6-82E20B295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B0A4-1352-4059-A6DF-D335A676BB0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E303-CC21-42C9-BB7A-FF9326A0A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75B15-9095-46CD-872B-9E8AA82CA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484E-DFFA-4695-B58D-9F6943B2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F61C-1BEF-44A8-BCE2-787DE9E72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Cornelius Arts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445DB-90D1-4054-8D45-140620A30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6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B731-30BA-4C99-9AAF-D1D1D888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35FE-F29D-499B-B5FF-197C92B5A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Board is researching and studying existing downtown organizations throughout the State of North Carolina and the Nation. Many successful models.</a:t>
            </a:r>
          </a:p>
        </p:txBody>
      </p:sp>
    </p:spTree>
    <p:extLst>
      <p:ext uri="{BB962C8B-B14F-4D97-AF65-F5344CB8AC3E}">
        <p14:creationId xmlns:p14="http://schemas.microsoft.com/office/powerpoint/2010/main" val="328274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21D5-551E-4311-AD12-64A0FC85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7B124-E372-4A4A-86FB-0A2AA85F4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270"/>
            <a:ext cx="4022035" cy="2834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1F7C4-607D-4F70-A6E0-0D9ACB92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35" y="477285"/>
            <a:ext cx="3733800" cy="160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52C04-38D2-4198-9A01-DFBC0D25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035" y="428512"/>
            <a:ext cx="2300220" cy="1894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D3496-250E-478C-ACEB-FD71B6919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0090"/>
            <a:ext cx="4022035" cy="1536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019F6-5737-4E4D-8067-5238647A7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547" y="2697387"/>
            <a:ext cx="2300220" cy="146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5F492-7FBF-416A-A1E6-9918DC225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4036" y="3043237"/>
            <a:ext cx="2409904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A9908-8272-4990-800F-02BF300EB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2548" y="4529797"/>
            <a:ext cx="2085532" cy="1674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D6110-CDEA-4D2C-A8C3-700CC0D7FE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4825" y="4529796"/>
            <a:ext cx="3228975" cy="2082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21970-7AA5-4B87-AFA8-DE3E14FE7E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145" y="4783015"/>
            <a:ext cx="29980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03B7-C849-4DA1-BF2C-74B508EB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EFC7C-D8D0-4481-A5C4-10F9D4A1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Town contracted with Kimley Horn(KH) in August 2018 to conduct a parking and Traffic Study</a:t>
            </a:r>
          </a:p>
          <a:p>
            <a:r>
              <a:rPr lang="en-US" dirty="0"/>
              <a:t>KH determined that adequate publicly owned parking did physically exist in the proximity of the proposed Cain Center to support the programming being discussed.</a:t>
            </a:r>
          </a:p>
          <a:p>
            <a:r>
              <a:rPr lang="en-US" dirty="0"/>
              <a:t>Additional parking in close proximity would be preferred.</a:t>
            </a:r>
          </a:p>
          <a:p>
            <a:r>
              <a:rPr lang="en-US" dirty="0"/>
              <a:t>Town is currently negotiating an economic development agreement with a developer that could include a parking structure.</a:t>
            </a:r>
          </a:p>
          <a:p>
            <a:r>
              <a:rPr lang="en-US" dirty="0"/>
              <a:t>With regard to traffic and congestion, success is based on the timing of programs and reduced conflict with prime congestion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F18B-50B6-4D8C-9B72-CD67B07C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7C15-27EC-4CA2-9702-68EF4C20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Cain Center and the Town must work together on an event egress plan guide and schedule, much the same as all entertainment venues have, </a:t>
            </a:r>
            <a:r>
              <a:rPr lang="en-US" dirty="0" err="1"/>
              <a:t>ie</a:t>
            </a:r>
            <a:r>
              <a:rPr lang="en-US" dirty="0"/>
              <a:t>: Charlotte Motor Speedway, Spectrum Center, BB&amp;T Ballpark.</a:t>
            </a:r>
          </a:p>
          <a:p>
            <a:r>
              <a:rPr lang="en-US" dirty="0"/>
              <a:t>The event egress plan would identify how signals may be controlled, directional egress depending on parking location, persons to direct traffic </a:t>
            </a:r>
            <a:r>
              <a:rPr lang="en-US"/>
              <a:t>and pedestrians,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6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5AEC-BCA1-4B57-812B-07F13BA6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FC7B-2071-4763-A348-7EE9C92CD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80DF-6DB7-42D9-98EB-DCAFE9B9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01C5C-F811-46F3-9581-32C50B94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8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4F75-1C73-432C-AD28-C9221258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5F14E3-CC33-4C0A-8434-0684687E1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3" y="376839"/>
            <a:ext cx="9482469" cy="61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D467-89FF-48D6-8DBC-998F2939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8F8B-1EC0-4391-B8BD-42FD5A53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 Board tasked the Planning Board with study and planning efforts related to the development of an arts district in Cornelius to support the Cain Center for the Arts.</a:t>
            </a:r>
          </a:p>
          <a:p>
            <a:r>
              <a:rPr lang="en-US" dirty="0"/>
              <a:t>Town Planning Staff is already working with developers who are speculatively buying property in anticipation of developing uses that will complement and support the Cain Center.</a:t>
            </a:r>
          </a:p>
          <a:p>
            <a:r>
              <a:rPr lang="en-US" dirty="0"/>
              <a:t>Town’s goal was to conduct a planning effort that would put us ahead of private planning efforts in order to achieve a more cohesive and dynamic district that would support the Cain Center.</a:t>
            </a:r>
          </a:p>
        </p:txBody>
      </p:sp>
    </p:spTree>
    <p:extLst>
      <p:ext uri="{BB962C8B-B14F-4D97-AF65-F5344CB8AC3E}">
        <p14:creationId xmlns:p14="http://schemas.microsoft.com/office/powerpoint/2010/main" val="247577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8845-DDE6-4D87-B34C-BE68AF7B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2B33-6B59-4EE7-8554-4A6B1C09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Planning Board established three primary targets in the planning effort:</a:t>
            </a:r>
          </a:p>
          <a:p>
            <a:pPr lvl="1"/>
            <a:r>
              <a:rPr lang="en-US" dirty="0"/>
              <a:t>District boundary</a:t>
            </a:r>
          </a:p>
          <a:p>
            <a:pPr lvl="1"/>
            <a:r>
              <a:rPr lang="en-US" dirty="0"/>
              <a:t>Land Use Plan and Zoning</a:t>
            </a:r>
          </a:p>
          <a:p>
            <a:pPr lvl="1"/>
            <a:r>
              <a:rPr lang="en-US" dirty="0"/>
              <a:t>Event planning and support</a:t>
            </a:r>
          </a:p>
        </p:txBody>
      </p:sp>
    </p:spTree>
    <p:extLst>
      <p:ext uri="{BB962C8B-B14F-4D97-AF65-F5344CB8AC3E}">
        <p14:creationId xmlns:p14="http://schemas.microsoft.com/office/powerpoint/2010/main" val="10864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CDFB-019B-4061-B9AA-8A2D620A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94CC-7F13-4AB3-BB4E-87310F8D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8D2DF9-3610-419C-84A4-E5FB6D6E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56" y="1484243"/>
            <a:ext cx="5562887" cy="52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FA73-B096-4661-B4E5-66AA8C48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BCB0-DF68-4392-BE7E-DB12CC6F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17515-0996-459C-8050-8082C03C6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1420836"/>
            <a:ext cx="10724826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8C1-BB36-4A67-8C82-D6CF7473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542CD-D3AF-41BA-8BDB-C379E3334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AC7E5-B82F-4842-9A72-CF79843C5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CDFB-019B-4061-B9AA-8A2D620A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Plan and Zoning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94CC-7F13-4AB3-BB4E-87310F8D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8D2DF9-3610-419C-84A4-E5FB6D6E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56" y="1484243"/>
            <a:ext cx="5562887" cy="52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A8F6-1602-44DE-A9B4-FE267000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Plan and Zoning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4F00-C212-43DF-A0BF-F4CD2412A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Recommending certain uses not be allowed in district: funeral homes, kennels and similar uses that do not promote entertainment and the arts.</a:t>
            </a:r>
          </a:p>
          <a:p>
            <a:r>
              <a:rPr lang="en-US" dirty="0"/>
              <a:t>Recommending that residential density and mixed uses be evaluated. Increases in mixed use residential densities would be a an economic driver for arts district success.</a:t>
            </a:r>
          </a:p>
          <a:p>
            <a:r>
              <a:rPr lang="en-US" dirty="0"/>
              <a:t>Recommendation for all development to contain one or more forms of art, </a:t>
            </a:r>
            <a:r>
              <a:rPr lang="en-US" dirty="0" err="1"/>
              <a:t>ie</a:t>
            </a:r>
            <a:r>
              <a:rPr lang="en-US" dirty="0"/>
              <a:t>: murals, statues, etc.</a:t>
            </a:r>
          </a:p>
        </p:txBody>
      </p:sp>
    </p:spTree>
    <p:extLst>
      <p:ext uri="{BB962C8B-B14F-4D97-AF65-F5344CB8AC3E}">
        <p14:creationId xmlns:p14="http://schemas.microsoft.com/office/powerpoint/2010/main" val="371755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4B6B-FEBB-4AD9-8670-4740A1D6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Planning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42F7-31B5-449C-BEFF-075705A99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50A7C1-BAA2-422C-90BD-D9D528614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1280160"/>
            <a:ext cx="11450624" cy="54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401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Cornelius Arts District</vt:lpstr>
      <vt:lpstr>PowerPoint Presentation</vt:lpstr>
      <vt:lpstr>PowerPoint Presentation</vt:lpstr>
      <vt:lpstr>District Boundary</vt:lpstr>
      <vt:lpstr>District Boundary</vt:lpstr>
      <vt:lpstr>District Boundary</vt:lpstr>
      <vt:lpstr>Land Use Plan and Zoning</vt:lpstr>
      <vt:lpstr>Land Use Plan and Zoning</vt:lpstr>
      <vt:lpstr>Event Planning &amp; Support</vt:lpstr>
      <vt:lpstr>PowerPoint Presentation</vt:lpstr>
      <vt:lpstr>PowerPoint Presentation</vt:lpstr>
      <vt:lpstr>Parking and Traffic</vt:lpstr>
      <vt:lpstr>Parking and Traffic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Cornelius Arts District</dc:title>
  <dc:creator>Wayne Herron</dc:creator>
  <cp:lastModifiedBy>Wayne Herron</cp:lastModifiedBy>
  <cp:revision>15</cp:revision>
  <dcterms:created xsi:type="dcterms:W3CDTF">2020-01-31T16:16:53Z</dcterms:created>
  <dcterms:modified xsi:type="dcterms:W3CDTF">2020-02-10T18:33:21Z</dcterms:modified>
</cp:coreProperties>
</file>