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0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1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14B3-5CA6-E542-84EF-F3ADB1B0B1C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106F-6C25-7947-A4E1-FD5B6349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Director Report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6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86"/>
          <a:stretch/>
        </p:blipFill>
        <p:spPr>
          <a:xfrm>
            <a:off x="814486" y="1055612"/>
            <a:ext cx="7233752" cy="47998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947" y="-2303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Q1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0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0052" y="510814"/>
            <a:ext cx="599131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Business Campaign</a:t>
            </a:r>
            <a:br>
              <a:rPr lang="en-US" sz="3600" dirty="0" smtClean="0"/>
            </a:br>
            <a:r>
              <a:rPr lang="en-US" sz="3600" dirty="0" smtClean="0"/>
              <a:t>Gala Sponsorships</a:t>
            </a:r>
            <a:br>
              <a:rPr lang="en-US" sz="3600" dirty="0" smtClean="0"/>
            </a:br>
            <a:r>
              <a:rPr lang="en-US" sz="3600" dirty="0" smtClean="0"/>
              <a:t>Founders Gala</a:t>
            </a:r>
            <a:br>
              <a:rPr lang="en-US" sz="3600" dirty="0" smtClean="0"/>
            </a:br>
            <a:r>
              <a:rPr lang="en-US" sz="3600" dirty="0" smtClean="0"/>
              <a:t>BIG Matching Announcement</a:t>
            </a:r>
            <a:br>
              <a:rPr lang="en-US" sz="3600" dirty="0" smtClean="0"/>
            </a:br>
            <a:r>
              <a:rPr lang="en-US" sz="3600" dirty="0" smtClean="0"/>
              <a:t>CAC Integration </a:t>
            </a:r>
            <a:br>
              <a:rPr lang="en-US" sz="3600" dirty="0" smtClean="0"/>
            </a:br>
            <a:r>
              <a:rPr lang="en-US" sz="3600" dirty="0" smtClean="0"/>
              <a:t>Design Unveiling</a:t>
            </a:r>
          </a:p>
          <a:p>
            <a:pPr algn="r"/>
            <a:r>
              <a:rPr lang="en-US" sz="3600" dirty="0" smtClean="0"/>
              <a:t>Paver Campaign</a:t>
            </a:r>
          </a:p>
          <a:p>
            <a:pPr algn="r"/>
            <a:r>
              <a:rPr lang="en-US" sz="3600" dirty="0" smtClean="0"/>
              <a:t>Demolition</a:t>
            </a:r>
          </a:p>
          <a:p>
            <a:pPr algn="r"/>
            <a:r>
              <a:rPr lang="en-US" sz="3600" dirty="0" smtClean="0"/>
              <a:t>Public Launch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3" y="2949877"/>
            <a:ext cx="4141533" cy="3273783"/>
          </a:xfrm>
          <a:prstGeom prst="rect">
            <a:avLst/>
          </a:prstGeom>
        </p:spPr>
      </p:pic>
      <p:pic>
        <p:nvPicPr>
          <p:cNvPr id="9" name="Picture 8" descr="CCA Logo 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7" y="3173822"/>
            <a:ext cx="1421901" cy="9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Blitz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Podcasts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Content, Content, Content</a:t>
            </a:r>
            <a:endParaRPr lang="en-US" dirty="0"/>
          </a:p>
        </p:txBody>
      </p:sp>
      <p:pic>
        <p:nvPicPr>
          <p:cNvPr id="6" name="Picture 5" descr="Photo_Jan_31_20 10-43-32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8719" y="1939932"/>
            <a:ext cx="4784264" cy="35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 2020</a:t>
            </a:r>
            <a:endParaRPr lang="en-US" dirty="0"/>
          </a:p>
        </p:txBody>
      </p:sp>
      <p:pic>
        <p:nvPicPr>
          <p:cNvPr id="4" name="Picture 3" descr="Photo_Feb_05_20 09-07-53 A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r="37525"/>
          <a:stretch/>
        </p:blipFill>
        <p:spPr>
          <a:xfrm rot="5400000">
            <a:off x="2901507" y="1195924"/>
            <a:ext cx="3340986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248" y="1255057"/>
            <a:ext cx="8229600" cy="4525963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mr-IN" dirty="0" smtClean="0"/>
              <a:t>–</a:t>
            </a:r>
            <a:r>
              <a:rPr lang="en-US" dirty="0" smtClean="0"/>
              <a:t> Shakespeare Program, Pre-K</a:t>
            </a:r>
          </a:p>
          <a:p>
            <a:r>
              <a:rPr lang="en-US" dirty="0" smtClean="0"/>
              <a:t>Symphony, CTC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Executive Director Report </vt:lpstr>
      <vt:lpstr>PowerPoint Presentation</vt:lpstr>
      <vt:lpstr>PowerPoint Presentation</vt:lpstr>
      <vt:lpstr>Media Blitz</vt:lpstr>
      <vt:lpstr>Community Engagement 2020</vt:lpstr>
    </vt:vector>
  </TitlesOfParts>
  <Company>Piedmont Players Theatre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 Report </dc:title>
  <dc:creator>Justin Dionne</dc:creator>
  <cp:lastModifiedBy>Justin Dionne</cp:lastModifiedBy>
  <cp:revision>3</cp:revision>
  <dcterms:created xsi:type="dcterms:W3CDTF">2020-02-10T21:57:32Z</dcterms:created>
  <dcterms:modified xsi:type="dcterms:W3CDTF">2020-02-10T22:26:57Z</dcterms:modified>
</cp:coreProperties>
</file>